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28803600" cy="43205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12" name="Nível de Corpo Um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21" name="Nível de Corpo Um…"/>
          <p:cNvSpPr txBox="1"/>
          <p:nvPr>
            <p:ph type="body"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2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o Título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Texto do Título</a:t>
            </a:r>
          </a:p>
        </p:txBody>
      </p:sp>
      <p:sp>
        <p:nvSpPr>
          <p:cNvPr id="30" name="Nível de Corpo Um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o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39" name="Nível de Corpo Um…"/>
          <p:cNvSpPr txBox="1"/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0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o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48" name="Nível de Corpo Um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o do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58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o do Título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Texto do Título</a:t>
            </a:r>
          </a:p>
        </p:txBody>
      </p:sp>
      <p:sp>
        <p:nvSpPr>
          <p:cNvPr id="73" name="Nível de Corpo Um…"/>
          <p:cNvSpPr txBox="1"/>
          <p:nvPr>
            <p:ph type="body" sz="quarter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o do Título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Texto do Título</a:t>
            </a:r>
          </a:p>
        </p:txBody>
      </p:sp>
      <p:sp>
        <p:nvSpPr>
          <p:cNvPr id="83" name="Picture Placeholder 2"/>
          <p:cNvSpPr/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Nível de Corpo Um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/>
          <p:nvPr>
            <p:ph type="title"/>
          </p:nvPr>
        </p:nvSpPr>
        <p:spPr>
          <a:xfrm>
            <a:off x="1440180" y="580072"/>
            <a:ext cx="25923240" cy="9501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do Título</a:t>
            </a:r>
          </a:p>
        </p:txBody>
      </p:sp>
      <p:sp>
        <p:nvSpPr>
          <p:cNvPr id="3" name="Nível de Corpo Um…"/>
          <p:cNvSpPr txBox="1"/>
          <p:nvPr>
            <p:ph type="body" idx="1"/>
          </p:nvPr>
        </p:nvSpPr>
        <p:spPr>
          <a:xfrm>
            <a:off x="1440180" y="10081259"/>
            <a:ext cx="25923240" cy="33124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Freeform 3"/>
          <p:cNvSpPr/>
          <p:nvPr/>
        </p:nvSpPr>
        <p:spPr>
          <a:xfrm>
            <a:off x="-18994" y="6381"/>
            <a:ext cx="28816270" cy="579339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5" name="Freeform 5"/>
          <p:cNvSpPr/>
          <p:nvPr/>
        </p:nvSpPr>
        <p:spPr>
          <a:xfrm>
            <a:off x="1841535" y="37182713"/>
            <a:ext cx="24963788" cy="841630"/>
          </a:xfrm>
          <a:prstGeom prst="rect">
            <a:avLst/>
          </a:prstGeom>
          <a:solidFill>
            <a:srgbClr val="046B3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6" name="Freeform 7"/>
          <p:cNvSpPr/>
          <p:nvPr/>
        </p:nvSpPr>
        <p:spPr>
          <a:xfrm>
            <a:off x="1841535" y="16632831"/>
            <a:ext cx="9394888" cy="841629"/>
          </a:xfrm>
          <a:prstGeom prst="rect">
            <a:avLst/>
          </a:prstGeom>
          <a:solidFill>
            <a:srgbClr val="046B3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7" name="Freeform 12"/>
          <p:cNvSpPr/>
          <p:nvPr/>
        </p:nvSpPr>
        <p:spPr>
          <a:xfrm>
            <a:off x="12138487" y="16632831"/>
            <a:ext cx="14654882" cy="841629"/>
          </a:xfrm>
          <a:prstGeom prst="rect">
            <a:avLst/>
          </a:prstGeom>
          <a:solidFill>
            <a:srgbClr val="046B3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8" name="Freeform 17"/>
          <p:cNvSpPr/>
          <p:nvPr/>
        </p:nvSpPr>
        <p:spPr>
          <a:xfrm>
            <a:off x="1841535" y="29246397"/>
            <a:ext cx="9394888" cy="841630"/>
          </a:xfrm>
          <a:prstGeom prst="rect">
            <a:avLst/>
          </a:prstGeom>
          <a:solidFill>
            <a:srgbClr val="046B3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9" name="Freeform 19"/>
          <p:cNvSpPr/>
          <p:nvPr/>
        </p:nvSpPr>
        <p:spPr>
          <a:xfrm>
            <a:off x="12138487" y="29246397"/>
            <a:ext cx="14654882" cy="841630"/>
          </a:xfrm>
          <a:prstGeom prst="rect">
            <a:avLst/>
          </a:prstGeom>
          <a:solidFill>
            <a:srgbClr val="046B3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0" name="Freeform 24"/>
          <p:cNvSpPr/>
          <p:nvPr/>
        </p:nvSpPr>
        <p:spPr>
          <a:xfrm>
            <a:off x="1841535" y="23697086"/>
            <a:ext cx="9394888" cy="841630"/>
          </a:xfrm>
          <a:prstGeom prst="rect">
            <a:avLst/>
          </a:prstGeom>
          <a:solidFill>
            <a:srgbClr val="046B3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1" name="TextBox 25"/>
          <p:cNvSpPr txBox="1"/>
          <p:nvPr/>
        </p:nvSpPr>
        <p:spPr>
          <a:xfrm>
            <a:off x="2433046" y="9976922"/>
            <a:ext cx="23906646" cy="27251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7200"/>
              </a:lnSpc>
              <a:defRPr b="1" sz="6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Nome completo dos autores  em negrito, usando caixa alta e baixa, </a:t>
            </a:r>
          </a:p>
          <a:p>
            <a:pPr algn="ctr">
              <a:lnSpc>
                <a:spcPts val="7200"/>
              </a:lnSpc>
              <a:defRPr b="1" sz="6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fonte Times New Roman, tamanho 60, centralizado, com espaçamento de 1,0 , separados por vírgula e com número de identificação subrescrito¹. </a:t>
            </a:r>
          </a:p>
        </p:txBody>
      </p:sp>
      <p:sp>
        <p:nvSpPr>
          <p:cNvPr id="102" name="TextBox 26"/>
          <p:cNvSpPr txBox="1"/>
          <p:nvPr/>
        </p:nvSpPr>
        <p:spPr>
          <a:xfrm>
            <a:off x="2371011" y="13185314"/>
            <a:ext cx="24107566" cy="1969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5200"/>
              </a:lnSpc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Instituição de origem dos autores, separados por ponto e vírgula,  fonte Times New Roman, Tamanho da fonte 44, Centralizado, Espaçamento simples e com número de identificação subscrito ¹   </a:t>
            </a:r>
          </a:p>
          <a:p>
            <a:pPr algn="ctr">
              <a:lnSpc>
                <a:spcPts val="5200"/>
              </a:lnSpc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E-mail do(a) autor(a) principal e E-mail do(a) orientador(a)</a:t>
            </a:r>
          </a:p>
        </p:txBody>
      </p:sp>
      <p:sp>
        <p:nvSpPr>
          <p:cNvPr id="103" name="TextBox 27"/>
          <p:cNvSpPr txBox="1"/>
          <p:nvPr/>
        </p:nvSpPr>
        <p:spPr>
          <a:xfrm>
            <a:off x="1860709" y="24766486"/>
            <a:ext cx="9482423" cy="3798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Fonte Times New Roman, tamanho 42, justificado e com espaçamento  simples. XXXXXXXXXXXXXXXXXXX</a:t>
            </a:r>
          </a:p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XXXXXXXXXXXXXXXX</a:t>
            </a:r>
          </a:p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XXX XXXXXXXXXXXXXXXXXXXXX</a:t>
            </a:r>
          </a:p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XXXXXX</a:t>
            </a:r>
          </a:p>
        </p:txBody>
      </p:sp>
      <p:sp>
        <p:nvSpPr>
          <p:cNvPr id="104" name="TextBox 28"/>
          <p:cNvSpPr txBox="1"/>
          <p:nvPr/>
        </p:nvSpPr>
        <p:spPr>
          <a:xfrm>
            <a:off x="1860709" y="30433671"/>
            <a:ext cx="9482423" cy="6338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Fonte Times New Roman, tamanho 42, justificado e com espaçamento simples. 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05" name="TextBox 29"/>
          <p:cNvSpPr txBox="1"/>
          <p:nvPr/>
        </p:nvSpPr>
        <p:spPr>
          <a:xfrm>
            <a:off x="12157653" y="30352547"/>
            <a:ext cx="14616495" cy="6338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Fonte Times New Roman, tamanho 42, justificado e com espaçamento simples. 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</p:txBody>
      </p:sp>
      <p:sp>
        <p:nvSpPr>
          <p:cNvPr id="106" name="TextBox 30"/>
          <p:cNvSpPr txBox="1"/>
          <p:nvPr/>
        </p:nvSpPr>
        <p:spPr>
          <a:xfrm>
            <a:off x="1860709" y="38306787"/>
            <a:ext cx="24925372" cy="3798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Fonte Times New Roman, tamanho 42, justificado e com espaçamento simples</a:t>
            </a:r>
          </a:p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XXXXXXXXXXXXXXXXXXXXXXXXXXXXXXXXXXXXXXXXXXXXXXXXXXXXXXXXXXXXXXXXXXXXXXXXXXXXXXXXXXXXXXXXXXXXXXXXXXXXXXXXXXXXXXXXXXXXXXXXXXXXXXXX</a:t>
            </a:r>
          </a:p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XXXXXXXXXXXXXXXXXXXXXXXXXXXXXXXXXXXXXXXXXXXXXXXXXXXXXXXXXXXXXXXXXXXXXXXXXXXXXXXXXXXXXXXXXXXXXXXXXXXXXXXXXXXXXXXXXXXXXXXXXXXXXXXX</a:t>
            </a:r>
          </a:p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XXXXXXXXXXXXXXXXXXXXXXXXXXXXXXXXXXXXXXXXXXXXXXXXXXXXXXXXXXXXXXXX</a:t>
            </a:r>
          </a:p>
        </p:txBody>
      </p:sp>
      <p:sp>
        <p:nvSpPr>
          <p:cNvPr id="107" name="TextBox 31"/>
          <p:cNvSpPr txBox="1"/>
          <p:nvPr/>
        </p:nvSpPr>
        <p:spPr>
          <a:xfrm>
            <a:off x="1860709" y="17676057"/>
            <a:ext cx="9482423" cy="5703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Fonte Times New Roman, tamanho 42, justificado e com espaçamento simples. XXXXXXXXXXXXXXXXXXXXXXXXXXXXXXXXXXXXXXXXXXXXXXXX</a:t>
            </a:r>
          </a:p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XXXXXXXXXXXXXXXXXXXXXXXXXXXXXXXXXXXXXXXXXXXXXXXXXXXXXXXXXXXXXXXXXXXXXXXXXXXXXXXXXXXXXXXXXXXXXXXXXXXXXXXX</a:t>
            </a:r>
          </a:p>
        </p:txBody>
      </p:sp>
      <p:sp>
        <p:nvSpPr>
          <p:cNvPr id="108" name="TextBox 32"/>
          <p:cNvSpPr txBox="1"/>
          <p:nvPr/>
        </p:nvSpPr>
        <p:spPr>
          <a:xfrm>
            <a:off x="12157653" y="17676057"/>
            <a:ext cx="14700334" cy="11418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Fonte Times New Roman, tamanho 42, justificado e com espaçamento simples.</a:t>
            </a:r>
          </a:p>
          <a:p>
            <a:pPr algn="just">
              <a:lnSpc>
                <a:spcPts val="5000"/>
              </a:lnSpc>
              <a:defRPr sz="4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Em caso de uso de imagens, estas deverão estar com legenda.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09" name="TextBox 33"/>
          <p:cNvSpPr txBox="1"/>
          <p:nvPr/>
        </p:nvSpPr>
        <p:spPr>
          <a:xfrm>
            <a:off x="2433046" y="6512138"/>
            <a:ext cx="23906646" cy="3220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8500"/>
              </a:lnSpc>
              <a:defRPr b="1" sz="7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TÍTULO EM NEGRITO, CAIXA ALTA </a:t>
            </a:r>
          </a:p>
          <a:p>
            <a:pPr algn="ctr">
              <a:lnSpc>
                <a:spcPts val="8500"/>
              </a:lnSpc>
              <a:defRPr b="1" sz="7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FONTE TIMES NEW ROMAN, CENTRALIZADO, TAMANHO DA FONTE 72 </a:t>
            </a:r>
          </a:p>
        </p:txBody>
      </p:sp>
      <p:sp>
        <p:nvSpPr>
          <p:cNvPr id="110" name="TextBox 34"/>
          <p:cNvSpPr txBox="1"/>
          <p:nvPr/>
        </p:nvSpPr>
        <p:spPr>
          <a:xfrm>
            <a:off x="4701435" y="23683655"/>
            <a:ext cx="3555864" cy="798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400"/>
              </a:lnSpc>
              <a:defRPr b="1" sz="5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OBJETIVO</a:t>
            </a:r>
          </a:p>
        </p:txBody>
      </p:sp>
      <p:sp>
        <p:nvSpPr>
          <p:cNvPr id="111" name="TextBox 35"/>
          <p:cNvSpPr txBox="1"/>
          <p:nvPr/>
        </p:nvSpPr>
        <p:spPr>
          <a:xfrm>
            <a:off x="3890057" y="29232956"/>
            <a:ext cx="5423737" cy="798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400"/>
              </a:lnSpc>
              <a:defRPr b="1" sz="5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METODOLOGIA</a:t>
            </a:r>
          </a:p>
        </p:txBody>
      </p:sp>
      <p:sp>
        <p:nvSpPr>
          <p:cNvPr id="112" name="TextBox 36"/>
          <p:cNvSpPr txBox="1"/>
          <p:nvPr/>
        </p:nvSpPr>
        <p:spPr>
          <a:xfrm>
            <a:off x="11351638" y="37169284"/>
            <a:ext cx="4941200" cy="798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400"/>
              </a:lnSpc>
              <a:defRPr b="1" sz="5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REFERÊNCIAS</a:t>
            </a:r>
          </a:p>
        </p:txBody>
      </p:sp>
      <p:sp>
        <p:nvSpPr>
          <p:cNvPr id="113" name="INTRODUÇÃO"/>
          <p:cNvSpPr txBox="1"/>
          <p:nvPr/>
        </p:nvSpPr>
        <p:spPr>
          <a:xfrm>
            <a:off x="4105528" y="16608632"/>
            <a:ext cx="4866902" cy="8900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lnSpc>
                <a:spcPts val="6400"/>
              </a:lnSpc>
              <a:defRPr b="1" sz="5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INTRODUÇÃO</a:t>
            </a:r>
          </a:p>
        </p:txBody>
      </p:sp>
      <p:sp>
        <p:nvSpPr>
          <p:cNvPr id="114" name="CONCLUSÃO"/>
          <p:cNvSpPr txBox="1"/>
          <p:nvPr/>
        </p:nvSpPr>
        <p:spPr>
          <a:xfrm>
            <a:off x="17056180" y="29187235"/>
            <a:ext cx="4903281" cy="890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ts val="6400"/>
              </a:lnSpc>
              <a:defRPr b="1" sz="5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CONCLUSÃO</a:t>
            </a:r>
          </a:p>
        </p:txBody>
      </p:sp>
      <p:sp>
        <p:nvSpPr>
          <p:cNvPr id="115" name="RESULTADOS"/>
          <p:cNvSpPr txBox="1"/>
          <p:nvPr/>
        </p:nvSpPr>
        <p:spPr>
          <a:xfrm>
            <a:off x="17187888" y="16608632"/>
            <a:ext cx="4639864" cy="8900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lnSpc>
                <a:spcPts val="6400"/>
              </a:lnSpc>
              <a:defRPr b="1" sz="5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RESULTADOS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