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C258-81AE-42E3-83B3-D27AC077835A}" type="datetimeFigureOut">
              <a:rPr lang="pt-BR" smtClean="0"/>
              <a:t>17/08/2025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8FF2-DD60-4BF5-80CB-374FD327F1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141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C258-81AE-42E3-83B3-D27AC077835A}" type="datetimeFigureOut">
              <a:rPr lang="pt-BR" smtClean="0"/>
              <a:t>17/08/2025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8FF2-DD60-4BF5-80CB-374FD327F1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29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C258-81AE-42E3-83B3-D27AC077835A}" type="datetimeFigureOut">
              <a:rPr lang="pt-BR" smtClean="0"/>
              <a:t>17/08/2025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8FF2-DD60-4BF5-80CB-374FD327F1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986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C258-81AE-42E3-83B3-D27AC077835A}" type="datetimeFigureOut">
              <a:rPr lang="pt-BR" smtClean="0"/>
              <a:t>17/08/2025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8FF2-DD60-4BF5-80CB-374FD327F1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95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C258-81AE-42E3-83B3-D27AC077835A}" type="datetimeFigureOut">
              <a:rPr lang="pt-BR" smtClean="0"/>
              <a:t>17/08/2025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8FF2-DD60-4BF5-80CB-374FD327F1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51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C258-81AE-42E3-83B3-D27AC077835A}" type="datetimeFigureOut">
              <a:rPr lang="pt-BR" smtClean="0"/>
              <a:t>17/08/2025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8FF2-DD60-4BF5-80CB-374FD327F1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83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C258-81AE-42E3-83B3-D27AC077835A}" type="datetimeFigureOut">
              <a:rPr lang="pt-BR" smtClean="0"/>
              <a:t>17/08/2025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8FF2-DD60-4BF5-80CB-374FD327F1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63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C258-81AE-42E3-83B3-D27AC077835A}" type="datetimeFigureOut">
              <a:rPr lang="pt-BR" smtClean="0"/>
              <a:t>17/08/2025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8FF2-DD60-4BF5-80CB-374FD327F1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36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C258-81AE-42E3-83B3-D27AC077835A}" type="datetimeFigureOut">
              <a:rPr lang="pt-BR" smtClean="0"/>
              <a:t>17/08/2025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8FF2-DD60-4BF5-80CB-374FD327F1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25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C258-81AE-42E3-83B3-D27AC077835A}" type="datetimeFigureOut">
              <a:rPr lang="pt-BR" smtClean="0"/>
              <a:t>17/08/2025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8FF2-DD60-4BF5-80CB-374FD327F1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06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C258-81AE-42E3-83B3-D27AC077835A}" type="datetimeFigureOut">
              <a:rPr lang="pt-BR" smtClean="0"/>
              <a:t>17/08/2025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8FF2-DD60-4BF5-80CB-374FD327F1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41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8C258-81AE-42E3-83B3-D27AC077835A}" type="datetimeFigureOut">
              <a:rPr lang="pt-BR" smtClean="0"/>
              <a:t>17/08/2025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78FF2-DD60-4BF5-80CB-374FD327F1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0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8" t="14561" r="45284" b="53616"/>
          <a:stretch/>
        </p:blipFill>
        <p:spPr>
          <a:xfrm>
            <a:off x="2562895" y="441987"/>
            <a:ext cx="3799267" cy="559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297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Teresa</dc:creator>
  <cp:lastModifiedBy>Conta da Microsoft</cp:lastModifiedBy>
  <cp:revision>8</cp:revision>
  <dcterms:created xsi:type="dcterms:W3CDTF">2020-10-16T17:27:53Z</dcterms:created>
  <dcterms:modified xsi:type="dcterms:W3CDTF">2025-08-17T18:41:40Z</dcterms:modified>
</cp:coreProperties>
</file>